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4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0" d="100"/>
          <a:sy n="60" d="100"/>
        </p:scale>
        <p:origin x="67" y="566"/>
      </p:cViewPr>
      <p:guideLst>
        <p:guide orient="horz" pos="2160"/>
        <p:guide pos="64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1507E1-95B1-1157-CE66-CDACB03DD8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43427B3-B956-81D7-0375-44CB33F46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0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8335AC1-0831-1299-D013-02710F42B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8195-3450-46E3-933B-A8F6CC44F30A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AE51EE1-1750-C582-0160-24BB5FD6B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1EE9D4F-F709-5F7F-0E30-5BA7611B6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B121-21BC-42C0-B286-127E2431C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76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2BC3282-7D65-CCA5-7C56-22CE67EF3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0A00BB6-D116-2905-6412-C91423C39C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CE88D4D-9354-A7B8-6E45-F811DEADC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8195-3450-46E3-933B-A8F6CC44F30A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4F2FA2A-E1FB-9999-F919-0434F0C80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BB908F0-A8BF-B5FC-2CC3-C16A24739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B121-21BC-42C0-B286-127E2431C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0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E553A8E2-438E-7ED7-275D-5064CE5EB2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AEEEA57-E02E-8D3E-DCD2-65D83E823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2D19E38-7C26-E635-2CA6-9AAF69E14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8195-3450-46E3-933B-A8F6CC44F30A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5155AC1-553E-44DA-44B0-FB70CF98C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939F1F6-CA95-CF1C-A160-996EE0B90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B121-21BC-42C0-B286-127E2431C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831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D8F2DEC-6846-6E9A-3ACF-8F244EBFE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3A4BF94-62CB-B415-2337-CA77A6CA9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09A0A76-9B40-E001-4060-7019DE0C4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8195-3450-46E3-933B-A8F6CC44F30A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290DCD8-C7F4-A160-2319-54DAB1E16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7EDCCC5-2420-9301-6FB0-116B26139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B121-21BC-42C0-B286-127E2431C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65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6A2856D-157B-716F-37C5-516EC6079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B8BD940-5361-00E7-CFB7-933B0FE2F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55DD8EF-BD6A-960B-46A6-530DBDCA6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8195-3450-46E3-933B-A8F6CC44F30A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AC61F74-88CC-FDB7-B86E-17B638B5F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C8B3CBB-1D22-20F1-4F26-64538CFC2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B121-21BC-42C0-B286-127E2431C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447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FA8594-7F23-97C9-0FC8-55F38BBC5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B43B71A-D023-F558-A3BB-4E5F3EF231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2E4447B-E3CD-9B38-C601-77A0B910FF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A21AEA6-256F-398F-07D8-EBDAAB972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8195-3450-46E3-933B-A8F6CC44F30A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F743923-57E0-A2A9-C5FD-314E243D8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5789388-188D-30EA-D410-0E50744B1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B121-21BC-42C0-B286-127E2431C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464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7F7C44E-BEA9-C4C9-DDCD-7AF264367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7967BAF-5515-5997-A538-A49DDF9B1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ACE64CD-B54D-2E83-46ED-337C2FDD2E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E545216-ED8A-B6FD-530B-D35AB27FFF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98DA004A-708B-9E33-7849-D0C8A01362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A660A479-5D14-3DC1-4B72-F44681EFE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8195-3450-46E3-933B-A8F6CC44F30A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3E9A242-25CE-5657-5BC6-AD2B43781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1C1EB1E7-B1F8-962C-1943-14794B46B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B121-21BC-42C0-B286-127E2431C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724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65576F-C81E-F153-0F79-A7A6325A3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08B3DB85-E3AE-3E25-0B9A-FD8D2B7F2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8195-3450-46E3-933B-A8F6CC44F30A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72FCFCE-FA5C-2EC7-981A-AE7AEE492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886CDE6-F279-5CA7-4E9D-A3A79A35E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B121-21BC-42C0-B286-127E2431C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856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D8D57584-8158-8E02-CC01-05EACCFD2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8195-3450-46E3-933B-A8F6CC44F30A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E70A2098-1A05-BFB3-4AA3-4CABE46D1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86FB85C-2B4B-6874-05EF-22492C480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B121-21BC-42C0-B286-127E2431C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574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3A1D65-C67C-E0BE-C7C5-A54724C71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0BA0A2D-E195-FD53-9D38-1971E208E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149BE38-B9DD-C54E-2E71-D3713D7464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3FB9BAC-DA67-5FED-B8D1-43677E102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8195-3450-46E3-933B-A8F6CC44F30A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73AECE3-2DD5-E81E-45C7-030952994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EBCBB9B-8667-7F68-08B7-03928CB83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B121-21BC-42C0-B286-127E2431C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08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CD22A2-3486-3A7C-EBF8-7DA58E053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269D9E6B-BEF7-448C-0D56-AB8846D5DF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497BD85-6731-796F-CACA-058ECD8097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ADFBCF4-D8F2-7304-587F-B50C37836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8195-3450-46E3-933B-A8F6CC44F30A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BE356F0-6BFD-5842-13B5-2409CB8FD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7E694AD-E979-DE46-42DC-DBE06CEC0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B121-21BC-42C0-B286-127E2431C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839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DAE1B11-B5B2-CF4E-F69A-2D5C02EDB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BCE0FB2-03F3-AAEF-C5F4-C77613303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71D9B7A-EE24-842B-D345-6E5B7C4EA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38195-3450-46E3-933B-A8F6CC44F30A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701A965-2C04-7FD7-1D3C-7B6BCD9307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789ED72-4303-423D-5F70-4C67C3C399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7B121-21BC-42C0-B286-127E2431C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94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11" Type="http://schemas.openxmlformats.org/officeDocument/2006/relationships/image" Target="../media/image9.png"/><Relationship Id="rId5" Type="http://schemas.openxmlformats.org/officeDocument/2006/relationships/image" Target="../media/image4.jp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778022-DE91-2580-0249-B4FE90B5D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4263" y="49217"/>
            <a:ext cx="9001126" cy="83343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Администрация Дамаскинского сельского поселения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FDBE578E-0A36-5370-561B-1F22BB19936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9" t="3900" r="7872" b="3263"/>
          <a:stretch/>
        </p:blipFill>
        <p:spPr>
          <a:xfrm>
            <a:off x="336550" y="2470073"/>
            <a:ext cx="1805214" cy="3429000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EC91F396-4AFC-3DBF-EE2B-8892D744FB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45" y="3443288"/>
            <a:ext cx="933450" cy="933450"/>
          </a:xfrm>
          <a:prstGeom prst="rect">
            <a:avLst/>
          </a:prstGeom>
        </p:spPr>
      </p:pic>
      <p:grpSp>
        <p:nvGrpSpPr>
          <p:cNvPr id="34" name="Группа 33">
            <a:extLst>
              <a:ext uri="{FF2B5EF4-FFF2-40B4-BE49-F238E27FC236}">
                <a16:creationId xmlns:a16="http://schemas.microsoft.com/office/drawing/2014/main" xmlns="" id="{A21E1717-E518-7ACA-4523-5224582407E8}"/>
              </a:ext>
            </a:extLst>
          </p:cNvPr>
          <p:cNvGrpSpPr/>
          <p:nvPr/>
        </p:nvGrpSpPr>
        <p:grpSpPr>
          <a:xfrm>
            <a:off x="645318" y="3302794"/>
            <a:ext cx="319087" cy="319087"/>
            <a:chOff x="3995738" y="2169319"/>
            <a:chExt cx="319087" cy="319087"/>
          </a:xfrm>
        </p:grpSpPr>
        <p:sp>
          <p:nvSpPr>
            <p:cNvPr id="32" name="Прямоугольник 31">
              <a:extLst>
                <a:ext uri="{FF2B5EF4-FFF2-40B4-BE49-F238E27FC236}">
                  <a16:creationId xmlns:a16="http://schemas.microsoft.com/office/drawing/2014/main" xmlns="" id="{D1152DAD-411A-D347-A529-EBEAB598AF7D}"/>
                </a:ext>
              </a:extLst>
            </p:cNvPr>
            <p:cNvSpPr/>
            <p:nvPr/>
          </p:nvSpPr>
          <p:spPr>
            <a:xfrm>
              <a:off x="3995738" y="2169319"/>
              <a:ext cx="45719" cy="3190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>
              <a:extLst>
                <a:ext uri="{FF2B5EF4-FFF2-40B4-BE49-F238E27FC236}">
                  <a16:creationId xmlns:a16="http://schemas.microsoft.com/office/drawing/2014/main" xmlns="" id="{C8A63545-F42B-BFDC-690D-3326CD2EC6A8}"/>
                </a:ext>
              </a:extLst>
            </p:cNvPr>
            <p:cNvSpPr/>
            <p:nvPr/>
          </p:nvSpPr>
          <p:spPr>
            <a:xfrm rot="5400000">
              <a:off x="4132422" y="2032635"/>
              <a:ext cx="45719" cy="3190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5" name="Группа 34">
            <a:extLst>
              <a:ext uri="{FF2B5EF4-FFF2-40B4-BE49-F238E27FC236}">
                <a16:creationId xmlns:a16="http://schemas.microsoft.com/office/drawing/2014/main" xmlns="" id="{63DA16CD-AD72-B460-08A1-962A25F3AB5F}"/>
              </a:ext>
            </a:extLst>
          </p:cNvPr>
          <p:cNvGrpSpPr/>
          <p:nvPr/>
        </p:nvGrpSpPr>
        <p:grpSpPr>
          <a:xfrm rot="5400000">
            <a:off x="1518558" y="3302794"/>
            <a:ext cx="319087" cy="319087"/>
            <a:chOff x="3995738" y="2169319"/>
            <a:chExt cx="319087" cy="319087"/>
          </a:xfrm>
        </p:grpSpPr>
        <p:sp>
          <p:nvSpPr>
            <p:cNvPr id="36" name="Прямоугольник 35">
              <a:extLst>
                <a:ext uri="{FF2B5EF4-FFF2-40B4-BE49-F238E27FC236}">
                  <a16:creationId xmlns:a16="http://schemas.microsoft.com/office/drawing/2014/main" xmlns="" id="{8EC77243-D307-4B21-2E7C-EFBF943B3A81}"/>
                </a:ext>
              </a:extLst>
            </p:cNvPr>
            <p:cNvSpPr/>
            <p:nvPr/>
          </p:nvSpPr>
          <p:spPr>
            <a:xfrm>
              <a:off x="3995738" y="2169319"/>
              <a:ext cx="45719" cy="3190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>
              <a:extLst>
                <a:ext uri="{FF2B5EF4-FFF2-40B4-BE49-F238E27FC236}">
                  <a16:creationId xmlns:a16="http://schemas.microsoft.com/office/drawing/2014/main" xmlns="" id="{46967FD6-AAA8-F1EB-40BF-06BC6B12CB7A}"/>
                </a:ext>
              </a:extLst>
            </p:cNvPr>
            <p:cNvSpPr/>
            <p:nvPr/>
          </p:nvSpPr>
          <p:spPr>
            <a:xfrm rot="5400000">
              <a:off x="4132422" y="2032635"/>
              <a:ext cx="45719" cy="3190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37">
            <a:extLst>
              <a:ext uri="{FF2B5EF4-FFF2-40B4-BE49-F238E27FC236}">
                <a16:creationId xmlns:a16="http://schemas.microsoft.com/office/drawing/2014/main" xmlns="" id="{199F4D0B-2F31-DE02-1AB5-18EC994B7AA2}"/>
              </a:ext>
            </a:extLst>
          </p:cNvPr>
          <p:cNvGrpSpPr/>
          <p:nvPr/>
        </p:nvGrpSpPr>
        <p:grpSpPr>
          <a:xfrm rot="10800000">
            <a:off x="1518557" y="4187906"/>
            <a:ext cx="319087" cy="319087"/>
            <a:chOff x="3995738" y="2169319"/>
            <a:chExt cx="319087" cy="319087"/>
          </a:xfrm>
        </p:grpSpPr>
        <p:sp>
          <p:nvSpPr>
            <p:cNvPr id="39" name="Прямоугольник 38">
              <a:extLst>
                <a:ext uri="{FF2B5EF4-FFF2-40B4-BE49-F238E27FC236}">
                  <a16:creationId xmlns:a16="http://schemas.microsoft.com/office/drawing/2014/main" xmlns="" id="{3FAD7328-5D5C-F5C7-C034-778BB9CA973A}"/>
                </a:ext>
              </a:extLst>
            </p:cNvPr>
            <p:cNvSpPr/>
            <p:nvPr/>
          </p:nvSpPr>
          <p:spPr>
            <a:xfrm>
              <a:off x="3995738" y="2169319"/>
              <a:ext cx="45719" cy="3190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>
              <a:extLst>
                <a:ext uri="{FF2B5EF4-FFF2-40B4-BE49-F238E27FC236}">
                  <a16:creationId xmlns:a16="http://schemas.microsoft.com/office/drawing/2014/main" xmlns="" id="{616B2C84-6B03-50C8-14FF-606D1C24A1B5}"/>
                </a:ext>
              </a:extLst>
            </p:cNvPr>
            <p:cNvSpPr/>
            <p:nvPr/>
          </p:nvSpPr>
          <p:spPr>
            <a:xfrm rot="5400000">
              <a:off x="4132422" y="2032635"/>
              <a:ext cx="45719" cy="3190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1" name="Группа 40">
            <a:extLst>
              <a:ext uri="{FF2B5EF4-FFF2-40B4-BE49-F238E27FC236}">
                <a16:creationId xmlns:a16="http://schemas.microsoft.com/office/drawing/2014/main" xmlns="" id="{2A21E2E1-DED9-5839-5DFA-8D9517515C0F}"/>
              </a:ext>
            </a:extLst>
          </p:cNvPr>
          <p:cNvGrpSpPr/>
          <p:nvPr/>
        </p:nvGrpSpPr>
        <p:grpSpPr>
          <a:xfrm rot="16200000">
            <a:off x="668177" y="4184573"/>
            <a:ext cx="319087" cy="319087"/>
            <a:chOff x="3995738" y="2169319"/>
            <a:chExt cx="319087" cy="319087"/>
          </a:xfrm>
        </p:grpSpPr>
        <p:sp>
          <p:nvSpPr>
            <p:cNvPr id="42" name="Прямоугольник 41">
              <a:extLst>
                <a:ext uri="{FF2B5EF4-FFF2-40B4-BE49-F238E27FC236}">
                  <a16:creationId xmlns:a16="http://schemas.microsoft.com/office/drawing/2014/main" xmlns="" id="{43DD96CE-393C-CF86-869F-7CB795991C72}"/>
                </a:ext>
              </a:extLst>
            </p:cNvPr>
            <p:cNvSpPr/>
            <p:nvPr/>
          </p:nvSpPr>
          <p:spPr>
            <a:xfrm>
              <a:off x="3995738" y="2169319"/>
              <a:ext cx="45719" cy="3190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рямоугольник 42">
              <a:extLst>
                <a:ext uri="{FF2B5EF4-FFF2-40B4-BE49-F238E27FC236}">
                  <a16:creationId xmlns:a16="http://schemas.microsoft.com/office/drawing/2014/main" xmlns="" id="{A20AD6F5-3186-8B28-93A0-700B1E8E65B4}"/>
                </a:ext>
              </a:extLst>
            </p:cNvPr>
            <p:cNvSpPr/>
            <p:nvPr/>
          </p:nvSpPr>
          <p:spPr>
            <a:xfrm rot="5400000">
              <a:off x="4132422" y="2032635"/>
              <a:ext cx="45719" cy="3190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6" name="Заголовок 1">
            <a:extLst>
              <a:ext uri="{FF2B5EF4-FFF2-40B4-BE49-F238E27FC236}">
                <a16:creationId xmlns:a16="http://schemas.microsoft.com/office/drawing/2014/main" xmlns="" id="{C9C629ED-61B9-CA83-D0A2-B4DBFD9026D3}"/>
              </a:ext>
            </a:extLst>
          </p:cNvPr>
          <p:cNvSpPr txBox="1">
            <a:spLocks/>
          </p:cNvSpPr>
          <p:nvPr/>
        </p:nvSpPr>
        <p:spPr>
          <a:xfrm>
            <a:off x="2484263" y="690421"/>
            <a:ext cx="9001126" cy="10120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/>
              <a:t>Беспокоит яма на дороге? Не убран мусор?</a:t>
            </a:r>
          </a:p>
          <a:p>
            <a:r>
              <a:rPr lang="ru-RU" sz="2400" dirty="0"/>
              <a:t>Есть предложения, как улучшить работу?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xmlns="" id="{DB38F833-ED3E-2419-E3EF-F011950BC84D}"/>
              </a:ext>
            </a:extLst>
          </p:cNvPr>
          <p:cNvGrpSpPr/>
          <p:nvPr/>
        </p:nvGrpSpPr>
        <p:grpSpPr>
          <a:xfrm>
            <a:off x="2301946" y="2470073"/>
            <a:ext cx="1805214" cy="3429000"/>
            <a:chOff x="2340046" y="2698673"/>
            <a:chExt cx="1805214" cy="3429000"/>
          </a:xfrm>
        </p:grpSpPr>
        <p:pic>
          <p:nvPicPr>
            <p:cNvPr id="44" name="Рисунок 43">
              <a:extLst>
                <a:ext uri="{FF2B5EF4-FFF2-40B4-BE49-F238E27FC236}">
                  <a16:creationId xmlns:a16="http://schemas.microsoft.com/office/drawing/2014/main" xmlns="" id="{74E59983-5CC6-21BB-A6B9-C2DBBBEEBEE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39" t="3900" r="7872" b="3263"/>
            <a:stretch/>
          </p:blipFill>
          <p:spPr>
            <a:xfrm>
              <a:off x="2340046" y="2698673"/>
              <a:ext cx="1805214" cy="3429000"/>
            </a:xfrm>
            <a:prstGeom prst="rect">
              <a:avLst/>
            </a:prstGeom>
          </p:spPr>
        </p:pic>
        <p:pic>
          <p:nvPicPr>
            <p:cNvPr id="4" name="Рисунок 3">
              <a:extLst>
                <a:ext uri="{FF2B5EF4-FFF2-40B4-BE49-F238E27FC236}">
                  <a16:creationId xmlns:a16="http://schemas.microsoft.com/office/drawing/2014/main" xmlns="" id="{96F81A18-551F-08CD-1C0A-45C87207D8D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01" b="12565"/>
            <a:stretch/>
          </p:blipFill>
          <p:spPr>
            <a:xfrm>
              <a:off x="2522363" y="3071816"/>
              <a:ext cx="1474255" cy="2690809"/>
            </a:xfrm>
            <a:prstGeom prst="rect">
              <a:avLst/>
            </a:prstGeom>
          </p:spPr>
        </p:pic>
      </p:grpSp>
      <p:grpSp>
        <p:nvGrpSpPr>
          <p:cNvPr id="8" name="Группа 7">
            <a:extLst>
              <a:ext uri="{FF2B5EF4-FFF2-40B4-BE49-F238E27FC236}">
                <a16:creationId xmlns:a16="http://schemas.microsoft.com/office/drawing/2014/main" xmlns="" id="{3B1C3C63-942F-542A-6AD2-53B383A74D5B}"/>
              </a:ext>
            </a:extLst>
          </p:cNvPr>
          <p:cNvGrpSpPr/>
          <p:nvPr/>
        </p:nvGrpSpPr>
        <p:grpSpPr>
          <a:xfrm>
            <a:off x="4252686" y="2470073"/>
            <a:ext cx="1805214" cy="3429000"/>
            <a:chOff x="4290786" y="2698673"/>
            <a:chExt cx="1805214" cy="3429000"/>
          </a:xfrm>
        </p:grpSpPr>
        <p:pic>
          <p:nvPicPr>
            <p:cNvPr id="47" name="Рисунок 46">
              <a:extLst>
                <a:ext uri="{FF2B5EF4-FFF2-40B4-BE49-F238E27FC236}">
                  <a16:creationId xmlns:a16="http://schemas.microsoft.com/office/drawing/2014/main" xmlns="" id="{CF43A152-90C3-92E4-67B9-8D67D2E888A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39" t="3900" r="7872" b="3263"/>
            <a:stretch/>
          </p:blipFill>
          <p:spPr>
            <a:xfrm>
              <a:off x="4290786" y="2698673"/>
              <a:ext cx="1805214" cy="3429000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FBF4E127-FC85-88A5-E6A6-A2F9AE1665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600" b="15733"/>
            <a:stretch/>
          </p:blipFill>
          <p:spPr>
            <a:xfrm>
              <a:off x="4470531" y="3069435"/>
              <a:ext cx="1469764" cy="2569365"/>
            </a:xfrm>
            <a:prstGeom prst="rect">
              <a:avLst/>
            </a:prstGeom>
          </p:spPr>
        </p:pic>
      </p:grp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xmlns="" id="{B593FDC5-9416-ADE9-AB37-54AD6232D3ED}"/>
              </a:ext>
            </a:extLst>
          </p:cNvPr>
          <p:cNvGrpSpPr/>
          <p:nvPr/>
        </p:nvGrpSpPr>
        <p:grpSpPr>
          <a:xfrm>
            <a:off x="6215513" y="2470073"/>
            <a:ext cx="1805214" cy="3429000"/>
            <a:chOff x="6354305" y="2698673"/>
            <a:chExt cx="1805214" cy="3429000"/>
          </a:xfrm>
        </p:grpSpPr>
        <p:pic>
          <p:nvPicPr>
            <p:cNvPr id="48" name="Рисунок 47">
              <a:extLst>
                <a:ext uri="{FF2B5EF4-FFF2-40B4-BE49-F238E27FC236}">
                  <a16:creationId xmlns:a16="http://schemas.microsoft.com/office/drawing/2014/main" xmlns="" id="{AE89EEA5-F38F-435A-7269-83B429E888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39" t="3900" r="7872" b="3263"/>
            <a:stretch/>
          </p:blipFill>
          <p:spPr>
            <a:xfrm>
              <a:off x="6354305" y="2698673"/>
              <a:ext cx="1805214" cy="3429000"/>
            </a:xfrm>
            <a:prstGeom prst="rect">
              <a:avLst/>
            </a:prstGeom>
          </p:spPr>
        </p:pic>
        <p:pic>
          <p:nvPicPr>
            <p:cNvPr id="10" name="Рисунок 9">
              <a:extLst>
                <a:ext uri="{FF2B5EF4-FFF2-40B4-BE49-F238E27FC236}">
                  <a16:creationId xmlns:a16="http://schemas.microsoft.com/office/drawing/2014/main" xmlns="" id="{637F8804-A877-54BA-E205-5D21F1521B2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592" b="65499"/>
            <a:stretch/>
          </p:blipFill>
          <p:spPr>
            <a:xfrm>
              <a:off x="6533012" y="3069436"/>
              <a:ext cx="1465368" cy="973928"/>
            </a:xfrm>
            <a:prstGeom prst="rect">
              <a:avLst/>
            </a:prstGeom>
          </p:spPr>
        </p:pic>
      </p:grp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2B837056-1143-B533-D9B3-DC6513BB7EBE}"/>
              </a:ext>
            </a:extLst>
          </p:cNvPr>
          <p:cNvGrpSpPr/>
          <p:nvPr/>
        </p:nvGrpSpPr>
        <p:grpSpPr>
          <a:xfrm>
            <a:off x="8187188" y="2470073"/>
            <a:ext cx="1805214" cy="3429000"/>
            <a:chOff x="8325980" y="2698673"/>
            <a:chExt cx="1805214" cy="3429000"/>
          </a:xfrm>
        </p:grpSpPr>
        <p:pic>
          <p:nvPicPr>
            <p:cNvPr id="49" name="Рисунок 48">
              <a:extLst>
                <a:ext uri="{FF2B5EF4-FFF2-40B4-BE49-F238E27FC236}">
                  <a16:creationId xmlns:a16="http://schemas.microsoft.com/office/drawing/2014/main" xmlns="" id="{3D146645-1661-5520-FE3F-DB06CDA2A83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39" t="3900" r="7872" b="3263"/>
            <a:stretch/>
          </p:blipFill>
          <p:spPr>
            <a:xfrm>
              <a:off x="8325980" y="2698673"/>
              <a:ext cx="1805214" cy="3429000"/>
            </a:xfrm>
            <a:prstGeom prst="rect">
              <a:avLst/>
            </a:prstGeom>
          </p:spPr>
        </p:pic>
        <p:pic>
          <p:nvPicPr>
            <p:cNvPr id="16" name="Рисунок 15">
              <a:extLst>
                <a:ext uri="{FF2B5EF4-FFF2-40B4-BE49-F238E27FC236}">
                  <a16:creationId xmlns:a16="http://schemas.microsoft.com/office/drawing/2014/main" xmlns="" id="{E7A147AB-F1A6-A0B8-47C8-A00A9F8DD6F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934" b="49139"/>
            <a:stretch/>
          </p:blipFill>
          <p:spPr>
            <a:xfrm>
              <a:off x="8504283" y="3069435"/>
              <a:ext cx="1479654" cy="1535903"/>
            </a:xfrm>
            <a:prstGeom prst="rect">
              <a:avLst/>
            </a:prstGeom>
          </p:spPr>
        </p:pic>
      </p:grpSp>
      <p:pic>
        <p:nvPicPr>
          <p:cNvPr id="25" name="Рисунок 24">
            <a:extLst>
              <a:ext uri="{FF2B5EF4-FFF2-40B4-BE49-F238E27FC236}">
                <a16:creationId xmlns:a16="http://schemas.microsoft.com/office/drawing/2014/main" xmlns="" id="{9D70C66F-2D82-5BE9-3F57-39C86B2D641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9" t="3900" r="7872" b="3263"/>
          <a:stretch/>
        </p:blipFill>
        <p:spPr>
          <a:xfrm>
            <a:off x="10073138" y="2470073"/>
            <a:ext cx="1805214" cy="3429000"/>
          </a:xfrm>
          <a:prstGeom prst="rect">
            <a:avLst/>
          </a:prstGeom>
        </p:spPr>
      </p:pic>
      <p:pic>
        <p:nvPicPr>
          <p:cNvPr id="6" name="Рисунок 5" descr="Стрелка: изгиб по часовой стрелке со сплошной заливкой">
            <a:extLst>
              <a:ext uri="{FF2B5EF4-FFF2-40B4-BE49-F238E27FC236}">
                <a16:creationId xmlns:a16="http://schemas.microsoft.com/office/drawing/2014/main" xmlns="" id="{7DF5012D-3FE1-0DFB-3F7D-D6D509B7BA7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 rot="6153198">
            <a:off x="1870853" y="1716865"/>
            <a:ext cx="594414" cy="1243876"/>
          </a:xfrm>
          <a:prstGeom prst="rect">
            <a:avLst/>
          </a:prstGeom>
        </p:spPr>
      </p:pic>
      <p:pic>
        <p:nvPicPr>
          <p:cNvPr id="22" name="Рисунок 21" descr="Стрелка: изгиб по часовой стрелке со сплошной заливкой">
            <a:extLst>
              <a:ext uri="{FF2B5EF4-FFF2-40B4-BE49-F238E27FC236}">
                <a16:creationId xmlns:a16="http://schemas.microsoft.com/office/drawing/2014/main" xmlns="" id="{812D9B3F-A125-9B20-E21B-5497F12AC32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 rot="6153198">
            <a:off x="3796418" y="1716865"/>
            <a:ext cx="594414" cy="1243876"/>
          </a:xfrm>
          <a:prstGeom prst="rect">
            <a:avLst/>
          </a:prstGeom>
        </p:spPr>
      </p:pic>
      <p:pic>
        <p:nvPicPr>
          <p:cNvPr id="23" name="Рисунок 22" descr="Стрелка: изгиб по часовой стрелке со сплошной заливкой">
            <a:extLst>
              <a:ext uri="{FF2B5EF4-FFF2-40B4-BE49-F238E27FC236}">
                <a16:creationId xmlns:a16="http://schemas.microsoft.com/office/drawing/2014/main" xmlns="" id="{567865F9-FD5D-1370-C978-ED70B36FA0D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 rot="6153198">
            <a:off x="5787529" y="1716865"/>
            <a:ext cx="594414" cy="1243876"/>
          </a:xfrm>
          <a:prstGeom prst="rect">
            <a:avLst/>
          </a:prstGeom>
        </p:spPr>
      </p:pic>
      <p:pic>
        <p:nvPicPr>
          <p:cNvPr id="24" name="Рисунок 23" descr="Стрелка: изгиб по часовой стрелке со сплошной заливкой">
            <a:extLst>
              <a:ext uri="{FF2B5EF4-FFF2-40B4-BE49-F238E27FC236}">
                <a16:creationId xmlns:a16="http://schemas.microsoft.com/office/drawing/2014/main" xmlns="" id="{DF9BEEF0-BA54-3E1D-8D50-203F937FC83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 rot="6153198">
            <a:off x="7750356" y="1716865"/>
            <a:ext cx="594414" cy="1243876"/>
          </a:xfrm>
          <a:prstGeom prst="rect">
            <a:avLst/>
          </a:prstGeom>
        </p:spPr>
      </p:pic>
      <p:pic>
        <p:nvPicPr>
          <p:cNvPr id="26" name="Рисунок 25" descr="Стрелка: изгиб по часовой стрелке со сплошной заливкой">
            <a:extLst>
              <a:ext uri="{FF2B5EF4-FFF2-40B4-BE49-F238E27FC236}">
                <a16:creationId xmlns:a16="http://schemas.microsoft.com/office/drawing/2014/main" xmlns="" id="{28B9F929-078A-B0AA-0A18-519BD568670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 rot="6153198">
            <a:off x="9722030" y="1716865"/>
            <a:ext cx="594413" cy="1243876"/>
          </a:xfrm>
          <a:prstGeom prst="rect">
            <a:avLst/>
          </a:prstGeom>
        </p:spPr>
      </p:pic>
      <p:sp>
        <p:nvSpPr>
          <p:cNvPr id="28" name="Прямоугольник: скругленные углы 27">
            <a:extLst>
              <a:ext uri="{FF2B5EF4-FFF2-40B4-BE49-F238E27FC236}">
                <a16:creationId xmlns:a16="http://schemas.microsoft.com/office/drawing/2014/main" xmlns="" id="{4E529737-00E4-FE25-6782-13A506A66E7E}"/>
              </a:ext>
            </a:extLst>
          </p:cNvPr>
          <p:cNvSpPr/>
          <p:nvPr/>
        </p:nvSpPr>
        <p:spPr>
          <a:xfrm>
            <a:off x="449580" y="5899073"/>
            <a:ext cx="1615440" cy="83272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5494B1AB-D763-247B-AD36-B024C790F882}"/>
              </a:ext>
            </a:extLst>
          </p:cNvPr>
          <p:cNvSpPr txBox="1"/>
          <p:nvPr/>
        </p:nvSpPr>
        <p:spPr>
          <a:xfrm>
            <a:off x="448987" y="5899073"/>
            <a:ext cx="1692777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Запустите на телефоне программу для сканирования кода.</a:t>
            </a:r>
          </a:p>
          <a:p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Наведите объектив камеры на код.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: скругленные углы 30">
            <a:extLst>
              <a:ext uri="{FF2B5EF4-FFF2-40B4-BE49-F238E27FC236}">
                <a16:creationId xmlns:a16="http://schemas.microsoft.com/office/drawing/2014/main" xmlns="" id="{0757866A-241D-D149-3D58-EBF50BE0E5D1}"/>
              </a:ext>
            </a:extLst>
          </p:cNvPr>
          <p:cNvSpPr/>
          <p:nvPr/>
        </p:nvSpPr>
        <p:spPr>
          <a:xfrm>
            <a:off x="2414976" y="5899073"/>
            <a:ext cx="1615440" cy="83272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F89FBB58-FA46-1648-75FA-8C7771C35A61}"/>
              </a:ext>
            </a:extLst>
          </p:cNvPr>
          <p:cNvSpPr txBox="1"/>
          <p:nvPr/>
        </p:nvSpPr>
        <p:spPr>
          <a:xfrm>
            <a:off x="2414383" y="5899073"/>
            <a:ext cx="169277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Перейдите по ссылке.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Прямоугольник: скругленные углы 50">
            <a:extLst>
              <a:ext uri="{FF2B5EF4-FFF2-40B4-BE49-F238E27FC236}">
                <a16:creationId xmlns:a16="http://schemas.microsoft.com/office/drawing/2014/main" xmlns="" id="{45EDE455-5092-495C-485D-A37F1A9DB3DF}"/>
              </a:ext>
            </a:extLst>
          </p:cNvPr>
          <p:cNvSpPr/>
          <p:nvPr/>
        </p:nvSpPr>
        <p:spPr>
          <a:xfrm>
            <a:off x="4367806" y="5899073"/>
            <a:ext cx="1615440" cy="83272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2596E667-139C-5FFA-6334-07188D0A09C3}"/>
              </a:ext>
            </a:extLst>
          </p:cNvPr>
          <p:cNvSpPr txBox="1"/>
          <p:nvPr/>
        </p:nvSpPr>
        <p:spPr>
          <a:xfrm>
            <a:off x="4367213" y="5899073"/>
            <a:ext cx="169277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Задайте вопрос.</a:t>
            </a:r>
          </a:p>
          <a:p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Прикрепите документы, фото, видео.</a:t>
            </a:r>
          </a:p>
          <a:p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Укажите регион.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Прямоугольник: скругленные углы 52">
            <a:extLst>
              <a:ext uri="{FF2B5EF4-FFF2-40B4-BE49-F238E27FC236}">
                <a16:creationId xmlns:a16="http://schemas.microsoft.com/office/drawing/2014/main" xmlns="" id="{2A78A4F0-35B0-F970-815B-930EFFD1B95C}"/>
              </a:ext>
            </a:extLst>
          </p:cNvPr>
          <p:cNvSpPr/>
          <p:nvPr/>
        </p:nvSpPr>
        <p:spPr>
          <a:xfrm>
            <a:off x="6360941" y="5899073"/>
            <a:ext cx="1615440" cy="83272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F65AA385-8BF5-ADAB-3D9B-265DDF08AD31}"/>
              </a:ext>
            </a:extLst>
          </p:cNvPr>
          <p:cNvSpPr txBox="1"/>
          <p:nvPr/>
        </p:nvSpPr>
        <p:spPr>
          <a:xfrm>
            <a:off x="6360348" y="5899073"/>
            <a:ext cx="1692777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Выполните вход через личный кабинет Госуслуг.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Прямоугольник: скругленные углы 54">
            <a:extLst>
              <a:ext uri="{FF2B5EF4-FFF2-40B4-BE49-F238E27FC236}">
                <a16:creationId xmlns:a16="http://schemas.microsoft.com/office/drawing/2014/main" xmlns="" id="{6FE9BE51-2B4F-BEA2-5A9D-FDF23FCB4122}"/>
              </a:ext>
            </a:extLst>
          </p:cNvPr>
          <p:cNvSpPr/>
          <p:nvPr/>
        </p:nvSpPr>
        <p:spPr>
          <a:xfrm>
            <a:off x="8289210" y="5899073"/>
            <a:ext cx="1673344" cy="83272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912EE0AE-8BC2-AFFA-6F34-07067AA93D85}"/>
              </a:ext>
            </a:extLst>
          </p:cNvPr>
          <p:cNvSpPr txBox="1"/>
          <p:nvPr/>
        </p:nvSpPr>
        <p:spPr>
          <a:xfrm>
            <a:off x="8251461" y="5899073"/>
            <a:ext cx="1805214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Информация поступит: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ru-RU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ЛК Госуслуг;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ru-RU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эл. почту профиля Госуслуг;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ru-RU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МП «Госуслуги. Решаем вместе».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Прямоугольник: скругленные углы 56">
            <a:extLst>
              <a:ext uri="{FF2B5EF4-FFF2-40B4-BE49-F238E27FC236}">
                <a16:creationId xmlns:a16="http://schemas.microsoft.com/office/drawing/2014/main" xmlns="" id="{E0E767AC-33E6-CD1C-92DA-D7C3817A8EF6}"/>
              </a:ext>
            </a:extLst>
          </p:cNvPr>
          <p:cNvSpPr/>
          <p:nvPr/>
        </p:nvSpPr>
        <p:spPr>
          <a:xfrm>
            <a:off x="10205008" y="5899073"/>
            <a:ext cx="1754080" cy="83272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024C79B1-CA3C-66C3-BF94-EA5A92E97E58}"/>
              </a:ext>
            </a:extLst>
          </p:cNvPr>
          <p:cNvSpPr txBox="1"/>
          <p:nvPr/>
        </p:nvSpPr>
        <p:spPr>
          <a:xfrm>
            <a:off x="10140734" y="5899073"/>
            <a:ext cx="1930616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 поступит: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ru-RU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ЛК Госуслуг;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ru-RU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эл. почту профиля Госуслуг;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ru-RU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МП «Госуслуги. Решаем вместе».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9" name="Рисунок 58">
            <a:extLst>
              <a:ext uri="{FF2B5EF4-FFF2-40B4-BE49-F238E27FC236}">
                <a16:creationId xmlns:a16="http://schemas.microsoft.com/office/drawing/2014/main" xmlns="" id="{06EAA3C7-4E57-E2B7-7B43-C3E108750F58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11755" t="6940" r="10226" b="4233"/>
          <a:stretch/>
        </p:blipFill>
        <p:spPr>
          <a:xfrm>
            <a:off x="10400074" y="2917885"/>
            <a:ext cx="1192516" cy="1203268"/>
          </a:xfrm>
          <a:prstGeom prst="rect">
            <a:avLst/>
          </a:prstGeom>
        </p:spPr>
      </p:pic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4D021626-E506-6FE4-A052-4E115D2DC065}"/>
              </a:ext>
            </a:extLst>
          </p:cNvPr>
          <p:cNvGrpSpPr/>
          <p:nvPr/>
        </p:nvGrpSpPr>
        <p:grpSpPr>
          <a:xfrm>
            <a:off x="10347042" y="4612071"/>
            <a:ext cx="1257406" cy="285628"/>
            <a:chOff x="10267118" y="4490602"/>
            <a:chExt cx="1257406" cy="285628"/>
          </a:xfrm>
        </p:grpSpPr>
        <p:pic>
          <p:nvPicPr>
            <p:cNvPr id="61" name="Рисунок 60" descr="Звезда со сплошной заливкой">
              <a:extLst>
                <a:ext uri="{FF2B5EF4-FFF2-40B4-BE49-F238E27FC236}">
                  <a16:creationId xmlns:a16="http://schemas.microsoft.com/office/drawing/2014/main" xmlns="" id="{DC5C55CC-1A31-6EAE-82C3-3F8BDD370D8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 flipH="1">
              <a:off x="10267118" y="4496952"/>
              <a:ext cx="279278" cy="279278"/>
            </a:xfrm>
            <a:prstGeom prst="rect">
              <a:avLst/>
            </a:prstGeom>
          </p:spPr>
        </p:pic>
        <p:pic>
          <p:nvPicPr>
            <p:cNvPr id="62" name="Рисунок 61" descr="Звезда со сплошной заливкой">
              <a:extLst>
                <a:ext uri="{FF2B5EF4-FFF2-40B4-BE49-F238E27FC236}">
                  <a16:creationId xmlns:a16="http://schemas.microsoft.com/office/drawing/2014/main" xmlns="" id="{8466C029-6D85-FFB6-60ED-364ADE41558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 flipH="1">
              <a:off x="11245246" y="4490602"/>
              <a:ext cx="279278" cy="279278"/>
            </a:xfrm>
            <a:prstGeom prst="rect">
              <a:avLst/>
            </a:prstGeom>
          </p:spPr>
        </p:pic>
        <p:pic>
          <p:nvPicPr>
            <p:cNvPr id="63" name="Рисунок 62" descr="Звезда со сплошной заливкой">
              <a:extLst>
                <a:ext uri="{FF2B5EF4-FFF2-40B4-BE49-F238E27FC236}">
                  <a16:creationId xmlns:a16="http://schemas.microsoft.com/office/drawing/2014/main" xmlns="" id="{0283F503-D2A5-A5D0-F6B9-0855AFC26BA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 flipH="1">
              <a:off x="10518741" y="4494411"/>
              <a:ext cx="279278" cy="279278"/>
            </a:xfrm>
            <a:prstGeom prst="rect">
              <a:avLst/>
            </a:prstGeom>
          </p:spPr>
        </p:pic>
        <p:pic>
          <p:nvPicPr>
            <p:cNvPr id="64" name="Рисунок 63" descr="Звезда со сплошной заливкой">
              <a:extLst>
                <a:ext uri="{FF2B5EF4-FFF2-40B4-BE49-F238E27FC236}">
                  <a16:creationId xmlns:a16="http://schemas.microsoft.com/office/drawing/2014/main" xmlns="" id="{540A808D-135A-9D74-A794-AEE30D75425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 flipH="1">
              <a:off x="10762402" y="4490602"/>
              <a:ext cx="279278" cy="279278"/>
            </a:xfrm>
            <a:prstGeom prst="rect">
              <a:avLst/>
            </a:prstGeom>
          </p:spPr>
        </p:pic>
        <p:pic>
          <p:nvPicPr>
            <p:cNvPr id="65" name="Рисунок 64" descr="Звезда со сплошной заливкой">
              <a:extLst>
                <a:ext uri="{FF2B5EF4-FFF2-40B4-BE49-F238E27FC236}">
                  <a16:creationId xmlns:a16="http://schemas.microsoft.com/office/drawing/2014/main" xmlns="" id="{2736008D-C6FB-CC02-8347-5EB900A03A8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 flipH="1">
              <a:off x="11005211" y="4491115"/>
              <a:ext cx="279278" cy="279278"/>
            </a:xfrm>
            <a:prstGeom prst="rect">
              <a:avLst/>
            </a:prstGeom>
          </p:spPr>
        </p:pic>
      </p:grp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3CE033FB-AB43-2968-D5E2-0C807FF11EFE}"/>
              </a:ext>
            </a:extLst>
          </p:cNvPr>
          <p:cNvSpPr txBox="1">
            <a:spLocks/>
          </p:cNvSpPr>
          <p:nvPr/>
        </p:nvSpPr>
        <p:spPr>
          <a:xfrm>
            <a:off x="2484263" y="1445096"/>
            <a:ext cx="9001126" cy="833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Напишите нам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0915" y="216332"/>
            <a:ext cx="1831543" cy="1831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0818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1058</TotalTime>
  <Words>98</Words>
  <Application>Microsoft Office PowerPoint</Application>
  <PresentationFormat>Широкоэкранный</PresentationFormat>
  <Paragraphs>19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Администрация Дамаскинского сельского поселения</vt:lpstr>
    </vt:vector>
  </TitlesOfParts>
  <Company>RePack by SPecialiST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 В. Герасимова</dc:creator>
  <cp:lastModifiedBy>Пользователь Windows</cp:lastModifiedBy>
  <cp:revision>12</cp:revision>
  <dcterms:created xsi:type="dcterms:W3CDTF">2023-04-28T12:07:07Z</dcterms:created>
  <dcterms:modified xsi:type="dcterms:W3CDTF">2023-07-05T15:08:25Z</dcterms:modified>
</cp:coreProperties>
</file>